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69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130"/>
    <p:restoredTop sz="96126"/>
  </p:normalViewPr>
  <p:slideViewPr>
    <p:cSldViewPr snapToGrid="0">
      <p:cViewPr varScale="1">
        <p:scale>
          <a:sx n="96" d="100"/>
          <a:sy n="96" d="100"/>
        </p:scale>
        <p:origin x="17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127.0.0.1:7883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611D-F8FF-3D4E-5082-5EC4554957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Atlas Meeting 13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9A16F-F1C8-E290-6550-F6B0D3B5AD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Yihao</a:t>
            </a:r>
            <a:r>
              <a:rPr lang="en-US" dirty="0"/>
              <a:t> Chen</a:t>
            </a:r>
          </a:p>
        </p:txBody>
      </p:sp>
    </p:spTree>
    <p:extLst>
      <p:ext uri="{BB962C8B-B14F-4D97-AF65-F5344CB8AC3E}">
        <p14:creationId xmlns:p14="http://schemas.microsoft.com/office/powerpoint/2010/main" val="116013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2120-6252-D115-13D6-68B8AEDCE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498" y="235554"/>
            <a:ext cx="4615003" cy="1188720"/>
          </a:xfrm>
        </p:spPr>
        <p:txBody>
          <a:bodyPr>
            <a:normAutofit/>
          </a:bodyPr>
          <a:lstStyle/>
          <a:p>
            <a:r>
              <a:rPr lang="en-US" dirty="0"/>
              <a:t>Function Wrap-up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48F21-AB70-CF6E-9E50-D7FCFD9B33D0}"/>
              </a:ext>
            </a:extLst>
          </p:cNvPr>
          <p:cNvSpPr txBox="1"/>
          <p:nvPr/>
        </p:nvSpPr>
        <p:spPr>
          <a:xfrm>
            <a:off x="689114" y="1662003"/>
            <a:ext cx="43467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Document matrix for all previous models. </a:t>
            </a:r>
          </a:p>
          <a:p>
            <a:r>
              <a:rPr lang="en-US" dirty="0"/>
              <a:t>	</a:t>
            </a:r>
            <a:r>
              <a:rPr lang="en-US" dirty="0" err="1"/>
              <a:t>tf-idf</a:t>
            </a:r>
            <a:endParaRPr lang="en-US" dirty="0"/>
          </a:p>
          <a:p>
            <a:r>
              <a:rPr lang="en-US" dirty="0"/>
              <a:t>	word2vex</a:t>
            </a:r>
          </a:p>
          <a:p>
            <a:r>
              <a:rPr lang="en-US" dirty="0"/>
              <a:t>	sbert1: paraphrase-distilroberta-base-v1</a:t>
            </a:r>
          </a:p>
          <a:p>
            <a:r>
              <a:rPr lang="en-US" dirty="0"/>
              <a:t>	sbert2: all-mpnet-base-v2</a:t>
            </a:r>
          </a:p>
          <a:p>
            <a:endParaRPr lang="en-US" dirty="0"/>
          </a:p>
          <a:p>
            <a:r>
              <a:rPr lang="en-US" dirty="0"/>
              <a:t>Adding filtering features:</a:t>
            </a:r>
          </a:p>
          <a:p>
            <a:r>
              <a:rPr lang="en-US" dirty="0"/>
              <a:t>	Whether only show current and higher-	level courses. </a:t>
            </a:r>
          </a:p>
          <a:p>
            <a:r>
              <a:rPr lang="en-US" dirty="0"/>
              <a:t>	Whether only show results of other 	subject.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D5EA50-A15A-28EA-36A6-DE360C90E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295" y="1662003"/>
            <a:ext cx="6635885" cy="176699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33D00C-EF6B-975F-3320-343547427D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0070" y="2706438"/>
            <a:ext cx="4545497" cy="391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2120-6252-D115-13D6-68B8AEDCE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498" y="235554"/>
            <a:ext cx="4615003" cy="1188720"/>
          </a:xfrm>
        </p:spPr>
        <p:txBody>
          <a:bodyPr>
            <a:normAutofit/>
          </a:bodyPr>
          <a:lstStyle/>
          <a:p>
            <a:r>
              <a:rPr lang="en-US" dirty="0" err="1"/>
              <a:t>Gradio</a:t>
            </a:r>
            <a:r>
              <a:rPr lang="en-US" dirty="0"/>
              <a:t> set-up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48F21-AB70-CF6E-9E50-D7FCFD9B33D0}"/>
              </a:ext>
            </a:extLst>
          </p:cNvPr>
          <p:cNvSpPr txBox="1"/>
          <p:nvPr/>
        </p:nvSpPr>
        <p:spPr>
          <a:xfrm>
            <a:off x="689114" y="1662003"/>
            <a:ext cx="4346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effectLst/>
                <a:latin typeface="Menlo" panose="020B0609030804020204" pitchFamily="49" charset="0"/>
                <a:hlinkClick r:id="rId2"/>
              </a:rPr>
              <a:t>http://127.0.0.1:7883</a:t>
            </a:r>
            <a:endParaRPr lang="en-US" b="0" i="0" dirty="0">
              <a:effectLst/>
              <a:latin typeface="Menlo" panose="020B0609030804020204" pitchFamily="49" charset="0"/>
            </a:endParaRPr>
          </a:p>
          <a:p>
            <a:endParaRPr lang="en-US" dirty="0"/>
          </a:p>
          <a:p>
            <a:r>
              <a:rPr lang="en-US" dirty="0"/>
              <a:t>Some current issues:</a:t>
            </a:r>
          </a:p>
          <a:p>
            <a:r>
              <a:rPr lang="en-US" dirty="0"/>
              <a:t>	Really long texts</a:t>
            </a:r>
          </a:p>
          <a:p>
            <a:r>
              <a:rPr lang="en-US" dirty="0"/>
              <a:t>	Separators between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50C1D3-8346-2D79-889E-C17E4B9A3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315" y="1782764"/>
            <a:ext cx="6738372" cy="345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C124-F483-4A5D-0790-C7B50CE8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Takaways</a:t>
            </a:r>
            <a:r>
              <a:rPr lang="en-US" dirty="0"/>
              <a:t> and </a:t>
            </a:r>
            <a:r>
              <a:rPr lang="en-US" dirty="0" err="1"/>
              <a:t>todos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B9802-BA4A-0BED-5D38-E5B376E9E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7729727" cy="3101983"/>
          </a:xfrm>
        </p:spPr>
        <p:txBody>
          <a:bodyPr>
            <a:normAutofit/>
          </a:bodyPr>
          <a:lstStyle/>
          <a:p>
            <a:r>
              <a:rPr lang="en-US" dirty="0"/>
              <a:t>Adding PCA based scatterplots with outputs highlighted in the interface</a:t>
            </a:r>
          </a:p>
          <a:p>
            <a:r>
              <a:rPr lang="en-US" dirty="0"/>
              <a:t>Enhance interface layout:</a:t>
            </a:r>
          </a:p>
          <a:p>
            <a:pPr lvl="1"/>
            <a:r>
              <a:rPr lang="en-US" dirty="0"/>
              <a:t>Dive into CSS settings to wrap text for description, or find alternative way to show recommendation results</a:t>
            </a:r>
          </a:p>
          <a:p>
            <a:r>
              <a:rPr lang="en-US" dirty="0"/>
              <a:t>Adding introduction for different models</a:t>
            </a:r>
          </a:p>
          <a:p>
            <a:r>
              <a:rPr lang="en-US" dirty="0" err="1"/>
              <a:t>cpanel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5894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2444</TotalTime>
  <Words>108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Menlo</vt:lpstr>
      <vt:lpstr>Parcel</vt:lpstr>
      <vt:lpstr>Atlas Meeting 13</vt:lpstr>
      <vt:lpstr>Function Wrap-up</vt:lpstr>
      <vt:lpstr>Gradio set-up</vt:lpstr>
      <vt:lpstr>Takaways and todos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 Meeting 6</dc:title>
  <dc:creator>Chen, Yihao</dc:creator>
  <cp:lastModifiedBy>Chen, Yihao</cp:lastModifiedBy>
  <cp:revision>6</cp:revision>
  <dcterms:created xsi:type="dcterms:W3CDTF">2024-02-29T19:32:28Z</dcterms:created>
  <dcterms:modified xsi:type="dcterms:W3CDTF">2024-04-19T04:09:29Z</dcterms:modified>
</cp:coreProperties>
</file>